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21"/>
  </p:notesMasterIdLst>
  <p:handoutMasterIdLst>
    <p:handoutMasterId r:id="rId22"/>
  </p:handoutMasterIdLst>
  <p:sldIdLst>
    <p:sldId id="357" r:id="rId2"/>
    <p:sldId id="444" r:id="rId3"/>
    <p:sldId id="477" r:id="rId4"/>
    <p:sldId id="478" r:id="rId5"/>
    <p:sldId id="469" r:id="rId6"/>
    <p:sldId id="468" r:id="rId7"/>
    <p:sldId id="470" r:id="rId8"/>
    <p:sldId id="483" r:id="rId9"/>
    <p:sldId id="484" r:id="rId10"/>
    <p:sldId id="485" r:id="rId11"/>
    <p:sldId id="486" r:id="rId12"/>
    <p:sldId id="490" r:id="rId13"/>
    <p:sldId id="487" r:id="rId14"/>
    <p:sldId id="488" r:id="rId15"/>
    <p:sldId id="489" r:id="rId16"/>
    <p:sldId id="493" r:id="rId17"/>
    <p:sldId id="494" r:id="rId18"/>
    <p:sldId id="471" r:id="rId19"/>
    <p:sldId id="523" r:id="rId20"/>
  </p:sldIdLst>
  <p:sldSz cx="10160000" cy="5715000"/>
  <p:notesSz cx="9996488" cy="6865938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맑은 고딕 Semilight" panose="020B0502040204020203" pitchFamily="50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553B"/>
    <a:srgbClr val="F2B134"/>
    <a:srgbClr val="068587"/>
    <a:srgbClr val="AF00AF"/>
    <a:srgbClr val="112F41"/>
    <a:srgbClr val="4FB99F"/>
    <a:srgbClr val="000000"/>
    <a:srgbClr val="EC703C"/>
    <a:srgbClr val="113E41"/>
    <a:srgbClr val="256D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2230" autoAdjust="0"/>
  </p:normalViewPr>
  <p:slideViewPr>
    <p:cSldViewPr snapToGrid="0">
      <p:cViewPr varScale="1">
        <p:scale>
          <a:sx n="69" d="100"/>
          <a:sy n="69" d="100"/>
        </p:scale>
        <p:origin x="10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31426" cy="3444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62751" y="0"/>
            <a:ext cx="4331426" cy="3444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E52F76-AF59-42F6-9CE2-B65810388E55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521442"/>
            <a:ext cx="4331426" cy="3444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62751" y="6521442"/>
            <a:ext cx="4331426" cy="3444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47FD9C-73B3-4C39-A58C-D02DB07B1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83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31811" cy="344489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62364" y="1"/>
            <a:ext cx="4331811" cy="344489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75C19CB4-4756-4824-8E84-477C40131107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0050" y="857250"/>
            <a:ext cx="4117975" cy="2317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9650" y="3304234"/>
            <a:ext cx="7997189" cy="2703463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521451"/>
            <a:ext cx="4331811" cy="34448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62364" y="6521451"/>
            <a:ext cx="4331811" cy="34448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A6D625BF-EF7C-4F5D-B58E-C92BFFBBF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89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8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reeksharifa.github.io/references/2019/01/26/Jupyter-usage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1030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ucycle.tistory.com/282" TargetMode="External"/><Relationship Id="rId4" Type="http://schemas.openxmlformats.org/officeDocument/2006/relationships/hyperlink" Target="https://wikidocs.net/book/922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550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3"/>
              </a:rPr>
              <a:t>https://wikidocs.net/8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688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994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279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49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891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3"/>
              </a:rPr>
              <a:t>https://greeksharifa.github.io/references/2019/01/26/Jupyter-usage/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33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151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hlinkClick r:id="rId3"/>
              </a:rPr>
              <a:t>https://wikidocs.net/1030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hlinkClick r:id="rId4"/>
              </a:rPr>
              <a:t>https://wikidocs.net/book/922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5"/>
              </a:rPr>
              <a:t>https://lucycle.tistory.com/282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224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27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내가 얘기를 하면 너가 듣고 생각을 하는 것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언어의 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63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하루에 가장 많은 시간을 함께하는 것은</a:t>
            </a:r>
            <a:r>
              <a:rPr lang="en-US" altLang="ko-KR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279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17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61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714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02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589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973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935302"/>
            <a:ext cx="7620000" cy="1989667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676" y="4614736"/>
            <a:ext cx="834358" cy="83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99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326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304271"/>
            <a:ext cx="6445250" cy="484319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626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306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1424782"/>
            <a:ext cx="8763000" cy="2377281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824553"/>
            <a:ext cx="8763000" cy="1250156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58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338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4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4" y="2087563"/>
            <a:ext cx="4298156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087563"/>
            <a:ext cx="4319323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84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36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732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262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35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8500" y="304271"/>
            <a:ext cx="87630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500" y="1521354"/>
            <a:ext cx="87630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21D2B-B161-4A2C-A0F2-324F8DD03E7E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5400000">
            <a:off x="-2426654" y="2428214"/>
            <a:ext cx="3876675" cy="7334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rot="16200000">
            <a:off x="-3203419" y="2428215"/>
            <a:ext cx="3876676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46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761970" rtl="0" eaLnBrk="1" latinLnBrk="1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1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window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5790" y="4816782"/>
            <a:ext cx="2561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2019 10 16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5790" y="568759"/>
            <a:ext cx="59580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n>
                  <a:solidFill>
                    <a:srgbClr val="ED553B"/>
                  </a:solidFill>
                </a:ln>
                <a:solidFill>
                  <a:srgbClr val="ED553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Programming with python</a:t>
            </a:r>
            <a:endParaRPr lang="ko-KR" altLang="en-US" sz="2000" dirty="0">
              <a:ln>
                <a:solidFill>
                  <a:srgbClr val="ED553B"/>
                </a:solidFill>
              </a:ln>
              <a:solidFill>
                <a:srgbClr val="ED553B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790" y="1072815"/>
            <a:ext cx="8793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프로그래밍</a:t>
            </a:r>
            <a:r>
              <a:rPr lang="en-US" altLang="ko-KR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파이썬</a:t>
            </a:r>
            <a:r>
              <a:rPr lang="en-US" altLang="ko-KR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</a:t>
            </a:r>
            <a:r>
              <a:rPr lang="en-US" altLang="ko-KR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깃</a:t>
            </a:r>
            <a:endParaRPr lang="en-US" altLang="ko-KR" sz="20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884558" y="0"/>
            <a:ext cx="0" cy="82080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45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기본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은 대화형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인터프리터</a:t>
            </a:r>
            <a:r>
              <a:rPr lang="en-US" altLang="ko-KR" sz="14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(Interpreted)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프로그램이 실행되고 기계어로 변환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C++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은 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컴파일</a:t>
            </a:r>
            <a:r>
              <a:rPr lang="en-US" altLang="ko-KR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(compile)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기계가 알아먹을 수 있게 기계어로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변환 다 하고 프로그램 실행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여기서 프로그램이 실행되고 있는 동안을 런타임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run time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이라고 함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513" y="3289299"/>
            <a:ext cx="2128912" cy="21289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0" y="3233723"/>
            <a:ext cx="2248202" cy="2184488"/>
          </a:xfrm>
          <a:prstGeom prst="rect">
            <a:avLst/>
          </a:prstGeom>
        </p:spPr>
      </p:pic>
      <p:pic>
        <p:nvPicPr>
          <p:cNvPr id="8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165" y="1815431"/>
            <a:ext cx="641350" cy="6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817783" y="2599030"/>
            <a:ext cx="240001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카카오톡과 편지 중 어떤 것이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인터프리터라고 볼 수 있을까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84912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4752076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기본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은 대화형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인터프리터</a:t>
            </a:r>
            <a:r>
              <a:rPr lang="en-US" altLang="ko-KR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(Interpreted)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기계어로 바꾸어주는 프로그램을 설치해야겠네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이라는 인터프리터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interpreter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설치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 3.6.x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너무 최신 버전은 자료가 부족하고 문제도 많을 가능성이 높음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2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단계에서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단계 이전 버전 설치가 상대적으로 안정적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파일은 이미지 파일을 나타내는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.png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와 같은 형식이 있음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=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.py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196472" y="187123"/>
            <a:ext cx="37977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hlinkClick r:id="rId3"/>
              </a:rPr>
              <a:t>https://www.python.org/downloads/windows/</a:t>
            </a:r>
            <a:endParaRPr lang="ko-KR" altLang="en-US" sz="140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618" y="2558743"/>
            <a:ext cx="4746625" cy="295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4752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기본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설치를 잘했나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확인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2371725"/>
            <a:ext cx="80962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6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14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IDE</a:t>
            </a:r>
            <a:endParaRPr lang="ko-KR" altLang="en-US" sz="1800" b="1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세상을 살아갈 때 우리는 음식을 해먹을 수도 있지만 사먹을 수도 있음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15" y="2564513"/>
            <a:ext cx="2420210" cy="24202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042" y="2564513"/>
            <a:ext cx="2420210" cy="2420210"/>
          </a:xfrm>
          <a:prstGeom prst="rect">
            <a:avLst/>
          </a:prstGeom>
        </p:spPr>
      </p:pic>
      <p:pic>
        <p:nvPicPr>
          <p:cNvPr id="10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0" y="1941062"/>
            <a:ext cx="641350" cy="6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91000" y="2115543"/>
            <a:ext cx="415851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 환경도 만들지말고 다 되있는거 먹으면 안되나</a:t>
            </a:r>
            <a:r>
              <a:rPr lang="en-US" altLang="ko-KR" sz="13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…?</a:t>
            </a:r>
          </a:p>
        </p:txBody>
      </p:sp>
    </p:spTree>
    <p:extLst>
      <p:ext uri="{BB962C8B-B14F-4D97-AF65-F5344CB8AC3E}">
        <p14:creationId xmlns:p14="http://schemas.microsoft.com/office/powerpoint/2010/main" val="159523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1457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IDE</a:t>
            </a:r>
            <a:endParaRPr lang="ko-KR" altLang="en-US" sz="1800" b="1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남이 해놓은 음식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통합 개발 환경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(integrated development environment; IDE)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볶음밥은 사먹어도 해먹어도 볶음밥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무엇을 쓰느냐의 문제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물론 더 효율적일 수는 있음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697" y="2768308"/>
            <a:ext cx="4708380" cy="259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9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145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</a:t>
            </a:r>
            <a:r>
              <a:rPr lang="en-US" altLang="ko-KR" sz="1800" b="1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</a:t>
            </a:r>
            <a:r>
              <a:rPr lang="en-US" altLang="ko-KR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python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IDE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중 하나이며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기능을 하지만 좀 더 대화형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데이터 분석에 장점을 가짐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notebook</a:t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더 나은 인터페이스로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note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에다가 정리하면서 사용할 수 있는 느낌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.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ipynb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라는 다른 파일 형식을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사용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42662" y="3761080"/>
            <a:ext cx="284565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인터페이스 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=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너와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나의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연결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 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고리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endParaRPr lang="ko-KR" altLang="en-US" sz="1300"/>
          </a:p>
        </p:txBody>
      </p:sp>
      <p:pic>
        <p:nvPicPr>
          <p:cNvPr id="11266" name="Picture 2" descr="Grinning Squinting Face on Apple iOS 13.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081" y="3772571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09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50664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Ipython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Pip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프로그래밍을 도와주는 패키지들을 설치 및 관리하는 시스템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 시 같이 설치됨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pip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통해 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1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pip install ipython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925" y="1569520"/>
            <a:ext cx="4343400" cy="1952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475" y="3771900"/>
            <a:ext cx="71818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9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506640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Ipython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 notebook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pip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통해 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pip install ipython notebook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 확인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pip list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시도 중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error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같은 것을 본다면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 ?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철자가 틀린 것은 아닌지 확인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설치하려고하는 패키지가 지금 버전을 지원하는지 확인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그냥 구글에 찾기 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설치한 패키지를 지우고 싶다면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 ?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pip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uninstall XXX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50" y="379528"/>
            <a:ext cx="42481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1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793067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code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를</a:t>
            </a:r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test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해보자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어떤 것들을 할 수 있을까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로또를 위한 숫자 발생기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일기 쓰기 위한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프로그램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수학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숙제를 위한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note 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파일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899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 rot="1108055">
            <a:off x="3741796" y="561214"/>
            <a:ext cx="4236996" cy="4266598"/>
            <a:chOff x="-133855" y="767519"/>
            <a:chExt cx="2778202" cy="2797612"/>
          </a:xfrm>
        </p:grpSpPr>
        <p:sp>
          <p:nvSpPr>
            <p:cNvPr id="33" name="이등변 삼각형 32"/>
            <p:cNvSpPr/>
            <p:nvPr/>
          </p:nvSpPr>
          <p:spPr>
            <a:xfrm rot="1615403">
              <a:off x="-133855" y="767519"/>
              <a:ext cx="2159368" cy="2660824"/>
            </a:xfrm>
            <a:prstGeom prst="triangle">
              <a:avLst/>
            </a:prstGeom>
            <a:solidFill>
              <a:srgbClr val="F2B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/>
            <p:cNvSpPr/>
            <p:nvPr/>
          </p:nvSpPr>
          <p:spPr>
            <a:xfrm rot="5400000">
              <a:off x="276896" y="1197679"/>
              <a:ext cx="2090556" cy="2644347"/>
            </a:xfrm>
            <a:prstGeom prst="triangle">
              <a:avLst/>
            </a:prstGeom>
            <a:solidFill>
              <a:srgbClr val="ED55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354365" y="2884298"/>
            <a:ext cx="1742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n>
                  <a:solidFill>
                    <a:schemeClr val="bg1">
                      <a:alpha val="29000"/>
                    </a:schemeClr>
                  </a:solidFill>
                </a:ln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Q &amp; A</a:t>
            </a:r>
            <a:endParaRPr lang="ko-KR" altLang="en-US" sz="4000" b="1" dirty="0">
              <a:ln>
                <a:solidFill>
                  <a:schemeClr val="bg1">
                    <a:alpha val="29000"/>
                  </a:schemeClr>
                </a:solidFill>
              </a:ln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73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뭘까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026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471" y="2199744"/>
            <a:ext cx="1542915" cy="15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63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9505051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논리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(logic)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언어로 표현하는 것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사람이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사용하는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언어와 논리가 사고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방식을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형성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인간적인 측면에서의 코딩과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인간은 생각을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하고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이러한 생각의 다양성과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확장성을 표현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동시에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논리적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생각을 바탕으로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성장함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479921" y="4677275"/>
            <a:ext cx="214193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왜냐하면 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~ 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하기 때문이다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b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논리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/>
          </a:p>
        </p:txBody>
      </p:sp>
      <p:pic>
        <p:nvPicPr>
          <p:cNvPr id="10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184" y="2765424"/>
            <a:ext cx="1625295" cy="162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6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9505051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기술적인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측면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수많은 기계가 발명되었으며 보이지 않는 인터넷 세계의 도래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수많은 데이터의 탄생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이와 소통할 수 있는 유일한 언어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=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어떠한 것이든 생각한대로 해볼 수 있음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2615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267599" y="825566"/>
            <a:ext cx="9578660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문법 경험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외우는거는 불가능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외울필요도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없으며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잘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찾아 쓸 수 있는 스킬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통한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이력 만들기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열심히 한 결과를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다른 사람도 알 수 있게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정리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 하나의 경험도 다른 시각을 가져다 줄 수 있음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b="1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경험을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쌓아보자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기반으로 프로그래밍과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IT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경험해보자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683316"/>
            <a:ext cx="136207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목표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88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523875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에 대해 아는 정도에 대한 테스트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데이터 타입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연산자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조건문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반복문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컬렉션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함수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모듈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패키지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클래스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외부 라이브러리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386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development environment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6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471" y="2199744"/>
            <a:ext cx="1542915" cy="15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25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development environment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프로그래밍을 하기 위해 컴퓨터에 환경을 설정하는 일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989" y="2400300"/>
            <a:ext cx="2213568" cy="22135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90" y="2400300"/>
            <a:ext cx="2213568" cy="22135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91" y="2400299"/>
            <a:ext cx="2213569" cy="221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3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 환경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development environment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프로그래밍을 하기 위해 컴퓨터에 환경을 설정하는 일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어떤 프로그래밍 언어를 사용하는가에 따라 다르게 설정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게임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설치와 비슷한 절차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0704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163074</TotalTime>
  <Words>441</Words>
  <Application>Microsoft Office PowerPoint</Application>
  <PresentationFormat>Custom</PresentationFormat>
  <Paragraphs>113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Wingdings</vt:lpstr>
      <vt:lpstr>Arial</vt:lpstr>
      <vt:lpstr>Calibri Light</vt:lpstr>
      <vt:lpstr>맑은 고딕 Semilight</vt:lpstr>
      <vt:lpstr>맑은 고딕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SISDDK13</dc:creator>
  <cp:lastModifiedBy>pc</cp:lastModifiedBy>
  <cp:revision>9050</cp:revision>
  <cp:lastPrinted>2017-05-12T04:33:51Z</cp:lastPrinted>
  <dcterms:created xsi:type="dcterms:W3CDTF">2016-12-25T12:14:15Z</dcterms:created>
  <dcterms:modified xsi:type="dcterms:W3CDTF">2021-05-31T12:36:46Z</dcterms:modified>
</cp:coreProperties>
</file>